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03D87-A16A-C873-ABF5-05CCDCD03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B3BFE4-DF42-6773-2669-4B60C13C9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5A790-6434-95C7-2C4A-03E3D6E75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45E8A-605C-360B-5CC2-E766B556E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A2AB0-D32F-ED13-F9A8-CC0E89F5C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6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DFF55-8133-2309-C592-5517076C0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83D49-DBAC-48C3-6B38-A0B3F938D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E6E35-9BA8-B790-4DF6-699452CF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40681-4EF2-6621-69D8-C527A4756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7387E-589A-DC8D-8BEC-3761A09D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8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0961ED-E8E4-6E45-D1D1-F0922FB562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E6522C-6DCC-2AE5-1BBC-5F6BAC213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4376-FEBB-F0F7-7D65-6721E36B1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017B9-99E2-DF8E-EE24-C920B218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553D-6462-95F2-F903-0200B61C9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8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D8CAE-4FD3-3737-5D74-6B4716D9C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E0357-4324-3C6A-4A0E-9F81A866A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289D9-C534-014C-1C26-0FC506D07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6A691-AA93-97EA-F2D4-11659E1AA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70680-E8F5-5EAE-D77D-B26582A81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E6ED0-3129-5B93-116F-740D07047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CC933-EA69-265C-7F94-E3FB2CF1E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5600C-31B1-E1E2-D4E4-234B47357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17DC7-5151-B482-8521-8BCA51AF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D65FD-6251-D9B0-81D1-E1B072B9C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16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BC089-9746-BF88-98A8-0DFD995F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54A42-09AE-C136-5210-8D5BE0691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0F22A-9F8F-74E2-E558-5B9365161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5C74C-7CBB-FB0F-8AF7-FE143A949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4EBAD-AE7D-A7C5-2ECB-C574FDA49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929A9-A36B-23C7-DD91-E956A43BF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1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2BC37-3B4A-491B-CC34-434A6FBED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0AE79-7791-99DC-70E6-C1B8CA3F2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90F510-0DA1-B63B-63A7-D82C0ADE3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1E4F4-DAD0-C1F3-0FF5-F4AFDCC9C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5C8526-1ECD-8D1B-BE35-C3C1272DC7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CFB2B6-8AC3-B884-89B3-D9DF3833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4753FA-D7BE-FC3D-A1F2-8093A8447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1C6820-C3C3-D040-84D5-A08C9408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5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016A3-914D-C9D0-BC0A-BF55E4E3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0DD382-2DBF-3B8E-8F92-5F4A817BF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F91EE-D9D8-25CA-9592-5197E95B6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CF097-62A4-6523-815D-A35693691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83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6D9F4E-B581-0F13-9494-3AD0FD62C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5513EA-778C-2F44-553A-42D27B9C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FD3BC-6CD8-58B0-8B6D-AD85C4C79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4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11E97-6282-4A9F-8FD5-2077A9FBE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5D4BD-8438-2CBC-AA5F-8C7044689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437AE-FC8F-C9CC-8FFF-C1AD314B3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5DC79-8219-1C45-5F8B-508118F2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74E3B-AFD0-6370-B4A2-576E2F5BE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A994C-97DD-A95C-1F25-B5E6969C7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25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3F8FC-0A32-7103-AF31-E9A5B8C37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E0A70C-77A7-CFA3-2E75-2FCFEFE47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9A4C9-AA1E-F928-6B5F-5AE3126AD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DAF25-BB8E-ABC2-B414-6357B502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61E43-0B62-F18B-5409-592F8E1F0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911AE-9F67-6534-4011-93036D6BF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4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5166CE-0C4A-31D9-B3D7-1E5E65F1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B0BA5-C61F-D42D-C542-D30FF5CE8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CC63-A27C-B4F5-B305-4990B0B44C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BC5014-0556-8342-84AA-B71F29832409}" type="datetimeFigureOut">
              <a:rPr lang="en-US" smtClean="0"/>
              <a:t>3/10/25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78CD8-1F39-97E7-6F12-CC82D158A0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43921-6E1B-4CB8-A7A0-7583230B7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AE294F-112C-FB4E-BAA9-7B7388A20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2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oster for a kids camp&#10;&#10;AI-generated content may be incorrect.">
            <a:extLst>
              <a:ext uri="{FF2B5EF4-FFF2-40B4-BE49-F238E27FC236}">
                <a16:creationId xmlns:a16="http://schemas.microsoft.com/office/drawing/2014/main" id="{396F74C7-6F08-0920-0902-C46A1964C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02" y="267396"/>
            <a:ext cx="6311900" cy="6223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B724AC-4830-5AD1-130A-5A41F8C375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952" y="4229795"/>
            <a:ext cx="2154477" cy="47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41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Berk</dc:creator>
  <cp:lastModifiedBy>Abby Berk</cp:lastModifiedBy>
  <cp:revision>1</cp:revision>
  <dcterms:created xsi:type="dcterms:W3CDTF">2025-03-10T15:54:29Z</dcterms:created>
  <dcterms:modified xsi:type="dcterms:W3CDTF">2025-03-10T17:55:57Z</dcterms:modified>
</cp:coreProperties>
</file>